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1" d="100"/>
          <a:sy n="71" d="100"/>
        </p:scale>
        <p:origin x="-456" y="60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180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427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46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410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236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43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13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237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908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654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99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CCCC7-AB9C-4D04-955D-E0AB00FA6F57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0FC55-F005-435D-8CC3-9DE074EB1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30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69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249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2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"/>
            <a:ext cx="9144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5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915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18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45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13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63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7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6781800" y="304800"/>
            <a:ext cx="2209800" cy="2286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en-US" dirty="0" smtClean="0"/>
              <a:t>GEN5</a:t>
            </a:r>
          </a:p>
          <a:p>
            <a:pPr algn="ctr"/>
            <a:r>
              <a:rPr lang="en-US" dirty="0" smtClean="0"/>
              <a:t>Bono de Inicio Rapido</a:t>
            </a:r>
          </a:p>
          <a:p>
            <a:pPr algn="ctr"/>
            <a:r>
              <a:rPr lang="en-US" dirty="0" smtClean="0"/>
              <a:t>ESP-1</a:t>
            </a:r>
          </a:p>
          <a:p>
            <a:pPr algn="ctr"/>
            <a:r>
              <a:rPr lang="en-US" dirty="0" smtClean="0"/>
              <a:t>$200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834157"/>
            <a:ext cx="1109701" cy="13859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62200" y="294367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Tu + 2</a:t>
            </a:r>
            <a:endParaRPr lang="en-US" sz="3200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085967"/>
              </p:ext>
            </p:extLst>
          </p:nvPr>
        </p:nvGraphicFramePr>
        <p:xfrm>
          <a:off x="228600" y="2392680"/>
          <a:ext cx="6095997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Level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Left</a:t>
                      </a:r>
                      <a:r>
                        <a:rPr lang="en-US" sz="1000" baseline="0" dirty="0" smtClean="0"/>
                        <a:t> Team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Right Team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Comm. Vol.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Auto</a:t>
                      </a:r>
                      <a:r>
                        <a:rPr lang="en-US" sz="1000" baseline="0" dirty="0" smtClean="0"/>
                        <a:t> Ship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Total C.V.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Pay %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Gen5</a:t>
                      </a:r>
                      <a:r>
                        <a:rPr lang="en-US" sz="1000" baseline="0" dirty="0" smtClean="0"/>
                        <a:t> Bonus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Commission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344113"/>
              </p:ext>
            </p:extLst>
          </p:nvPr>
        </p:nvGraphicFramePr>
        <p:xfrm>
          <a:off x="228600" y="30480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2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$20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$30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9759300"/>
              </p:ext>
            </p:extLst>
          </p:nvPr>
        </p:nvGraphicFramePr>
        <p:xfrm>
          <a:off x="228600" y="33528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4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4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400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400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$40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$60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8501245"/>
              </p:ext>
            </p:extLst>
          </p:nvPr>
        </p:nvGraphicFramePr>
        <p:xfrm>
          <a:off x="228600" y="36576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8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8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800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800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$80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$120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134150"/>
              </p:ext>
            </p:extLst>
          </p:nvPr>
        </p:nvGraphicFramePr>
        <p:xfrm>
          <a:off x="228600" y="39624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16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16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1600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80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1680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$320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$240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3311725"/>
              </p:ext>
            </p:extLst>
          </p:nvPr>
        </p:nvGraphicFramePr>
        <p:xfrm>
          <a:off x="228600" y="42672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32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32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3200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160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3440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$510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8636345"/>
              </p:ext>
            </p:extLst>
          </p:nvPr>
        </p:nvGraphicFramePr>
        <p:xfrm>
          <a:off x="228600" y="45720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64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64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6400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320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6760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$1005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189845"/>
              </p:ext>
            </p:extLst>
          </p:nvPr>
        </p:nvGraphicFramePr>
        <p:xfrm>
          <a:off x="228600" y="48768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128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128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12800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640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13500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$2025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7591123"/>
              </p:ext>
            </p:extLst>
          </p:nvPr>
        </p:nvGraphicFramePr>
        <p:xfrm>
          <a:off x="228600" y="51816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256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256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25600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1280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26880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$4020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961331"/>
              </p:ext>
            </p:extLst>
          </p:nvPr>
        </p:nvGraphicFramePr>
        <p:xfrm>
          <a:off x="228600" y="54864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512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512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51200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2560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53840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$7500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1679453"/>
              </p:ext>
            </p:extLst>
          </p:nvPr>
        </p:nvGraphicFramePr>
        <p:xfrm>
          <a:off x="228600" y="57912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1024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1024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102400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5480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107880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$7500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41976"/>
              </p:ext>
            </p:extLst>
          </p:nvPr>
        </p:nvGraphicFramePr>
        <p:xfrm>
          <a:off x="228600" y="60960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2048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2048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204800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10880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215680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$7500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715982"/>
              </p:ext>
            </p:extLst>
          </p:nvPr>
        </p:nvGraphicFramePr>
        <p:xfrm>
          <a:off x="228600" y="64770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$31,015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034296"/>
              </p:ext>
            </p:extLst>
          </p:nvPr>
        </p:nvGraphicFramePr>
        <p:xfrm>
          <a:off x="228600" y="2743200"/>
          <a:ext cx="6095997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1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1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100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100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15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$50</a:t>
                      </a:r>
                      <a:endParaRPr 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 $15</a:t>
                      </a:r>
                      <a:endParaRPr lang="en-US" sz="10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6414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50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sp>
        <p:nvSpPr>
          <p:cNvPr id="5" name="3 CuadroTexto"/>
          <p:cNvSpPr txBox="1"/>
          <p:nvPr/>
        </p:nvSpPr>
        <p:spPr>
          <a:xfrm>
            <a:off x="827584" y="4326195"/>
            <a:ext cx="7560840" cy="954107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CO" sz="28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Segoe Print" pitchFamily="2" charset="0"/>
                <a:ea typeface="+mn-ea"/>
              </a:rPr>
              <a:t>Tus decisiones de hoy...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CO" sz="28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Segoe Print" pitchFamily="2" charset="0"/>
                <a:ea typeface="+mn-ea"/>
              </a:rPr>
              <a:t>marcarán la realidad de tu mañana!</a:t>
            </a:r>
          </a:p>
        </p:txBody>
      </p:sp>
    </p:spTree>
    <p:extLst>
      <p:ext uri="{BB962C8B-B14F-4D97-AF65-F5344CB8AC3E}">
        <p14:creationId xmlns:p14="http://schemas.microsoft.com/office/powerpoint/2010/main" val="3685381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9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8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63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562"/>
            <a:ext cx="9144000" cy="548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425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62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0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4 CuadroTexto"/>
          <p:cNvSpPr txBox="1">
            <a:spLocks noChangeArrowheads="1"/>
          </p:cNvSpPr>
          <p:nvPr/>
        </p:nvSpPr>
        <p:spPr bwMode="auto">
          <a:xfrm>
            <a:off x="4267199" y="2363688"/>
            <a:ext cx="467836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s-CO" sz="1600" b="1" dirty="0" smtClean="0">
                <a:latin typeface="Century Gothic" pitchFamily="34" charset="0"/>
              </a:rPr>
              <a:t>Malasia</a:t>
            </a:r>
            <a:r>
              <a:rPr lang="es-CO" sz="1600" b="1" dirty="0">
                <a:latin typeface="Century Gothic" pitchFamily="34" charset="0"/>
              </a:rPr>
              <a:t>, más de 67 países</a:t>
            </a:r>
          </a:p>
          <a:p>
            <a:pPr eaLnBrk="1" hangingPunct="1"/>
            <a:r>
              <a:rPr lang="es-CO" sz="1600" b="1" dirty="0" smtClean="0">
                <a:solidFill>
                  <a:schemeClr val="accent2"/>
                </a:solidFill>
                <a:latin typeface="Century Gothic" pitchFamily="34" charset="0"/>
              </a:rPr>
              <a:t>800,000,000</a:t>
            </a:r>
            <a:r>
              <a:rPr lang="es-CO" sz="1600" b="1" dirty="0" smtClean="0">
                <a:latin typeface="Century Gothic" pitchFamily="34" charset="0"/>
              </a:rPr>
              <a:t> </a:t>
            </a:r>
            <a:r>
              <a:rPr lang="es-CO" sz="1600" b="1" dirty="0">
                <a:latin typeface="Century Gothic" pitchFamily="34" charset="0"/>
              </a:rPr>
              <a:t>USD por año.</a:t>
            </a:r>
          </a:p>
        </p:txBody>
      </p:sp>
      <p:sp>
        <p:nvSpPr>
          <p:cNvPr id="4" name="6 CuadroTexto"/>
          <p:cNvSpPr txBox="1">
            <a:spLocks noChangeArrowheads="1"/>
          </p:cNvSpPr>
          <p:nvPr/>
        </p:nvSpPr>
        <p:spPr bwMode="auto">
          <a:xfrm>
            <a:off x="4267199" y="2886908"/>
            <a:ext cx="13837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s-CO" sz="1600" b="1" dirty="0">
                <a:latin typeface="Century Gothic" pitchFamily="34" charset="0"/>
              </a:rPr>
              <a:t>Sede Propia</a:t>
            </a:r>
          </a:p>
        </p:txBody>
      </p:sp>
      <p:sp>
        <p:nvSpPr>
          <p:cNvPr id="5" name="7 CuadroTexto"/>
          <p:cNvSpPr txBox="1">
            <a:spLocks noChangeArrowheads="1"/>
          </p:cNvSpPr>
          <p:nvPr/>
        </p:nvSpPr>
        <p:spPr bwMode="auto">
          <a:xfrm>
            <a:off x="4800600" y="4129232"/>
            <a:ext cx="276069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s-CO" sz="1600" b="1" dirty="0">
                <a:latin typeface="Century Gothic" pitchFamily="34" charset="0"/>
              </a:rPr>
              <a:t>9 Centros de Distribución</a:t>
            </a:r>
            <a:r>
              <a:rPr lang="es-CO" sz="2800" b="1" dirty="0">
                <a:latin typeface="Century Gothic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5540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206</Words>
  <Application>Microsoft Office PowerPoint</Application>
  <PresentationFormat>On-screen Show (4:3)</PresentationFormat>
  <Paragraphs>137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</dc:creator>
  <cp:lastModifiedBy>Art</cp:lastModifiedBy>
  <cp:revision>7</cp:revision>
  <dcterms:created xsi:type="dcterms:W3CDTF">2015-04-20T23:02:12Z</dcterms:created>
  <dcterms:modified xsi:type="dcterms:W3CDTF">2015-04-21T00:19:15Z</dcterms:modified>
</cp:coreProperties>
</file>

<file path=docProps/thumbnail.jpeg>
</file>